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37" r:id="rId3"/>
    <p:sldId id="338" r:id="rId4"/>
    <p:sldId id="297" r:id="rId5"/>
    <p:sldId id="303" r:id="rId6"/>
    <p:sldId id="301" r:id="rId7"/>
    <p:sldId id="299" r:id="rId8"/>
    <p:sldId id="340" r:id="rId9"/>
    <p:sldId id="335" r:id="rId10"/>
    <p:sldId id="332" r:id="rId11"/>
    <p:sldId id="339" r:id="rId12"/>
    <p:sldId id="306" r:id="rId13"/>
    <p:sldId id="300" r:id="rId14"/>
    <p:sldId id="294" r:id="rId15"/>
    <p:sldId id="333" r:id="rId16"/>
    <p:sldId id="296" r:id="rId17"/>
  </p:sldIdLst>
  <p:sldSz cx="12192000" cy="6858000"/>
  <p:notesSz cx="6858000" cy="9144000"/>
  <p:embeddedFontLst>
    <p:embeddedFont>
      <p:font typeface="굴림" panose="020B0600000101010101" pitchFamily="34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BM DoHyeon OTF" panose="020B0600000101010101" pitchFamily="34" charset="-127"/>
      <p:regular r:id="rId21"/>
    </p:embeddedFont>
    <p:embeddedFont>
      <p:font typeface="BM HANNA Pro OTF" panose="020B0600000101010101" pitchFamily="34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F42E6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백엔드팀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8381" y="2013476"/>
            <a:ext cx="2294218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15:10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15:05 ~ 15:50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15:50 ~ 16:00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16:00 ~ 16:40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16:40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 ~ 17:30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17:30 ~ 17:40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17:40 ~ 17:50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589170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피드백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피드백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326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프로젝트 상황 공유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중간 발표 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58392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감자와 아이들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면블리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FCS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디오니소스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포텐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MBTI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구구구구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082DD-53AB-344B-967A-4AA01C4FD16B}"/>
              </a:ext>
            </a:extLst>
          </p:cNvPr>
          <p:cNvSpPr txBox="1"/>
          <p:nvPr/>
        </p:nvSpPr>
        <p:spPr>
          <a:xfrm>
            <a:off x="3414293" y="2004683"/>
            <a:ext cx="2807179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수연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재현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연정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다롬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동현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원경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경훈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지희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미현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시영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현이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승현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현우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상희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동준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해은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대윤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19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6875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개발 공부를 어떻게 했는지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</a:p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막혔을 때의 해결 경험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17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2348109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6B7BFF-7827-0649-8B76-D47D23F04B38}"/>
              </a:ext>
            </a:extLst>
          </p:cNvPr>
          <p:cNvSpPr/>
          <p:nvPr/>
        </p:nvSpPr>
        <p:spPr>
          <a:xfrm>
            <a:off x="5664881" y="633672"/>
            <a:ext cx="6425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https://</a:t>
            </a:r>
            <a:r>
              <a:rPr lang="en" altLang="ko-Kore-KR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bit.ly</a:t>
            </a:r>
            <a:r>
              <a:rPr lang="en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/2DuZYOo</a:t>
            </a:r>
            <a:endParaRPr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71768266-BCBE-064C-9A9F-6BC1FED11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76" y="1776714"/>
            <a:ext cx="3746053" cy="46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2983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중간 발표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 명단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396134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동현님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대윤님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연정님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원경님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현우님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동현님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CDA49-A541-D944-BECE-1861B82BFE12}"/>
              </a:ext>
            </a:extLst>
          </p:cNvPr>
          <p:cNvSpPr txBox="1"/>
          <p:nvPr/>
        </p:nvSpPr>
        <p:spPr>
          <a:xfrm>
            <a:off x="4235669" y="1689207"/>
            <a:ext cx="3961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승현님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다롬님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경훈님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지희님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1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8884" y="1917184"/>
            <a:ext cx="704872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때 봬요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29859" y="2890391"/>
            <a:ext cx="5532284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저번 모임 피드백</a:t>
            </a:r>
          </a:p>
        </p:txBody>
      </p:sp>
    </p:spTree>
    <p:extLst>
      <p:ext uri="{BB962C8B-B14F-4D97-AF65-F5344CB8AC3E}">
        <p14:creationId xmlns:p14="http://schemas.microsoft.com/office/powerpoint/2010/main" val="247344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431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8/29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모임 피드백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02C2C-27EB-BD43-AADF-FF802D229484}"/>
              </a:ext>
            </a:extLst>
          </p:cNvPr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 같이 오프라인 회식하고 싶다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책을 구매한다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온라인 강의를 결제해 공유한다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집에 모여서 놀기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24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4" y="2890391"/>
            <a:ext cx="405271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15570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김다롬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조현우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김원경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김승현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김지희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지현이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김선재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조현우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4831772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시간 복잡도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TBA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TBA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TBA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API vs Library vs Framework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데이터베이스 </a:t>
            </a: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샤딩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TBA</a:t>
            </a:r>
          </a:p>
        </p:txBody>
      </p:sp>
    </p:spTree>
    <p:extLst>
      <p:ext uri="{BB962C8B-B14F-4D97-AF65-F5344CB8AC3E}">
        <p14:creationId xmlns:p14="http://schemas.microsoft.com/office/powerpoint/2010/main" val="309577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78739"/>
            <a:ext cx="6785832" cy="292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숨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4187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380960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63180" y="2951946"/>
            <a:ext cx="3265638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8351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팀모임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이후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주간 어떻게 지냈는지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0" y="2004683"/>
            <a:ext cx="45157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릴레이 지목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45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2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상황 공유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김선재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234711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JPA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알고리즘 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46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296</Words>
  <Application>Microsoft Macintosh PowerPoint</Application>
  <PresentationFormat>와이드스크린</PresentationFormat>
  <Paragraphs>87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굴림</vt:lpstr>
      <vt:lpstr>BM HANNA Pro OTF</vt:lpstr>
      <vt:lpstr>BM DoHyeon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김선재</cp:lastModifiedBy>
  <cp:revision>288</cp:revision>
  <dcterms:created xsi:type="dcterms:W3CDTF">2020-04-17T17:57:08Z</dcterms:created>
  <dcterms:modified xsi:type="dcterms:W3CDTF">2020-09-05T05:00:42Z</dcterms:modified>
</cp:coreProperties>
</file>